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" roundtripDataSignature="AMtx7mj5N1IOZ4TgVMNdXSA3yo58PVJP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customschemas.google.com/relationships/presentationmetadata" Target="metadata"/></Relationships>
</file>

<file path=ppt/media/hdphoto1.wdp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7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 descr="C:\Documents and Settings\ACER\Desktop\robo background\Cute-But-Professional-Powerpoint-Templates-Exotic-Collection-.jpg"/>
          <p:cNvPicPr preferRelativeResize="0"/>
          <p:nvPr/>
        </p:nvPicPr>
        <p:blipFill rotWithShape="1">
          <a:blip r:embed="rId3">
            <a:alphaModFix/>
          </a:blip>
          <a:srcRect r="2500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>
            <a:spLocks noGrp="1"/>
          </p:cNvSpPr>
          <p:nvPr>
            <p:ph type="ctrTitle"/>
          </p:nvPr>
        </p:nvSpPr>
        <p:spPr>
          <a:xfrm>
            <a:off x="2917376" y="1666893"/>
            <a:ext cx="6553200" cy="3259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</a:pPr>
            <a:r>
              <a:rPr lang="en-US" dirty="0">
                <a:solidFill>
                  <a:schemeClr val="tx1"/>
                </a:solidFill>
              </a:rPr>
              <a:t>AUTONOMOUS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IRRIGATION SYSTEM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USING ARDUINO</a:t>
            </a:r>
            <a:endParaRPr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" descr="C:\Documents and Settings\ACER\Desktop\robo background\Cute-But-Professional-Powerpoint-Templates-Exotic-Collection-.jpg"/>
          <p:cNvPicPr preferRelativeResize="0"/>
          <p:nvPr/>
        </p:nvPicPr>
        <p:blipFill rotWithShape="1">
          <a:blip r:embed="rId3">
            <a:alphaModFix/>
          </a:blip>
          <a:srcRect r="2500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/>
          <p:nvPr/>
        </p:nvSpPr>
        <p:spPr>
          <a:xfrm>
            <a:off x="2946400" y="1409700"/>
            <a:ext cx="4902200" cy="69476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3B5FD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1981200" y="838200"/>
            <a:ext cx="6553200" cy="185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PROBLEM STATEMENT…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2946400" y="2547104"/>
            <a:ext cx="5054600" cy="3139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Ramu is a farmer. We all know how noble the job of farming is, but unfortunately in the last farming season, Ramu lost all of his crops due to lack of proper irrigation.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time Ramu is quite determined to save his crops, so he has come to you for help (as you are the top roboteer). He wants you to build a bot that will help him to water his crops. This bot will water the crops when the moisture level falls below a certain minimum value.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3" name="Google Shape;103;p2"/>
          <p:cNvCxnSpPr/>
          <p:nvPr/>
        </p:nvCxnSpPr>
        <p:spPr>
          <a:xfrm>
            <a:off x="4018128" y="3842504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3" descr="C:\Documents and Settings\ACER\Desktop\robo background\Cute-But-Professional-Powerpoint-Templates-Exotic-Collection-.jpg"/>
          <p:cNvPicPr preferRelativeResize="0"/>
          <p:nvPr/>
        </p:nvPicPr>
        <p:blipFill rotWithShape="1">
          <a:blip r:embed="rId3">
            <a:alphaModFix/>
          </a:blip>
          <a:srcRect r="2500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"/>
          <p:cNvSpPr/>
          <p:nvPr/>
        </p:nvSpPr>
        <p:spPr>
          <a:xfrm>
            <a:off x="2946400" y="1311275"/>
            <a:ext cx="4724400" cy="69476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3B5FD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3"/>
          <p:cNvSpPr txBox="1"/>
          <p:nvPr/>
        </p:nvSpPr>
        <p:spPr>
          <a:xfrm>
            <a:off x="1981200" y="739775"/>
            <a:ext cx="6553200" cy="185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BASIC IDEA…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2946400" y="2362200"/>
            <a:ext cx="505460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soil moisture sensor is placed inside the soil, near the roots of the plant.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checks the water content of the soil and sends appropriate input signals to the Arduino Uno.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the input signal value is higher than the required value then we consider the soil as dry else it is wet.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relay is directed accordingly which in turn instructs the water pump.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idea can be implemented as a part of the drip irrigation system.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2" name="Google Shape;112;p3"/>
          <p:cNvCxnSpPr/>
          <p:nvPr/>
        </p:nvCxnSpPr>
        <p:spPr>
          <a:xfrm>
            <a:off x="4018128" y="3113921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  <p:cxnSp>
        <p:nvCxnSpPr>
          <p:cNvPr id="113" name="Google Shape;113;p3"/>
          <p:cNvCxnSpPr/>
          <p:nvPr/>
        </p:nvCxnSpPr>
        <p:spPr>
          <a:xfrm>
            <a:off x="4018128" y="3926721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  <p:cxnSp>
        <p:nvCxnSpPr>
          <p:cNvPr id="114" name="Google Shape;114;p3"/>
          <p:cNvCxnSpPr/>
          <p:nvPr/>
        </p:nvCxnSpPr>
        <p:spPr>
          <a:xfrm>
            <a:off x="4018128" y="4739521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  <p:cxnSp>
        <p:nvCxnSpPr>
          <p:cNvPr id="115" name="Google Shape;115;p3"/>
          <p:cNvCxnSpPr/>
          <p:nvPr/>
        </p:nvCxnSpPr>
        <p:spPr>
          <a:xfrm>
            <a:off x="4018128" y="5577721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4" descr="C:\Documents and Settings\ACER\Desktop\robo background\Cute-But-Professional-Powerpoint-Templates-Exotic-Collection-.jpg"/>
          <p:cNvPicPr preferRelativeResize="0"/>
          <p:nvPr/>
        </p:nvPicPr>
        <p:blipFill rotWithShape="1">
          <a:blip r:embed="rId3">
            <a:alphaModFix/>
          </a:blip>
          <a:srcRect r="2500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4"/>
          <p:cNvSpPr/>
          <p:nvPr/>
        </p:nvSpPr>
        <p:spPr>
          <a:xfrm>
            <a:off x="2946400" y="1181100"/>
            <a:ext cx="4724400" cy="69476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3B5FD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 txBox="1"/>
          <p:nvPr/>
        </p:nvSpPr>
        <p:spPr>
          <a:xfrm>
            <a:off x="1981200" y="609600"/>
            <a:ext cx="6553200" cy="185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COMPONENTS…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4"/>
          <p:cNvSpPr txBox="1"/>
          <p:nvPr/>
        </p:nvSpPr>
        <p:spPr>
          <a:xfrm>
            <a:off x="2946400" y="2232025"/>
            <a:ext cx="5054600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ARDUINO UNO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SOIL MOISTURE SENSOR FC-28</a:t>
            </a: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SUBMERSIBLE WATER PUMP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5V RELAY SWITCH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JUMPER WIRES</a:t>
            </a:r>
            <a:endParaRPr dirty="0"/>
          </a:p>
        </p:txBody>
      </p:sp>
      <p:cxnSp>
        <p:nvCxnSpPr>
          <p:cNvPr id="124" name="Google Shape;124;p4"/>
          <p:cNvCxnSpPr/>
          <p:nvPr/>
        </p:nvCxnSpPr>
        <p:spPr>
          <a:xfrm>
            <a:off x="4018128" y="2689225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  <p:cxnSp>
        <p:nvCxnSpPr>
          <p:cNvPr id="125" name="Google Shape;125;p4"/>
          <p:cNvCxnSpPr/>
          <p:nvPr/>
        </p:nvCxnSpPr>
        <p:spPr>
          <a:xfrm>
            <a:off x="4018128" y="3248025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  <p:cxnSp>
        <p:nvCxnSpPr>
          <p:cNvPr id="126" name="Google Shape;126;p4"/>
          <p:cNvCxnSpPr/>
          <p:nvPr/>
        </p:nvCxnSpPr>
        <p:spPr>
          <a:xfrm>
            <a:off x="4018128" y="3805237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  <p:cxnSp>
        <p:nvCxnSpPr>
          <p:cNvPr id="127" name="Google Shape;127;p4"/>
          <p:cNvCxnSpPr/>
          <p:nvPr/>
        </p:nvCxnSpPr>
        <p:spPr>
          <a:xfrm>
            <a:off x="4018128" y="4352925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6" descr="C:\Documents and Settings\ACER\Desktop\robo background\Cute-But-Professional-Powerpoint-Templates-Exotic-Collection-.jpg"/>
          <p:cNvPicPr preferRelativeResize="0"/>
          <p:nvPr/>
        </p:nvPicPr>
        <p:blipFill rotWithShape="1">
          <a:blip r:embed="rId3">
            <a:alphaModFix/>
          </a:blip>
          <a:srcRect r="2500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6"/>
          <p:cNvSpPr/>
          <p:nvPr/>
        </p:nvSpPr>
        <p:spPr>
          <a:xfrm>
            <a:off x="2946400" y="571500"/>
            <a:ext cx="4724400" cy="69476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3B5FD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6"/>
          <p:cNvSpPr txBox="1"/>
          <p:nvPr/>
        </p:nvSpPr>
        <p:spPr>
          <a:xfrm>
            <a:off x="1981200" y="0"/>
            <a:ext cx="6553200" cy="185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  ALGORITHM…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6"/>
          <p:cNvSpPr txBox="1"/>
          <p:nvPr/>
        </p:nvSpPr>
        <p:spPr>
          <a:xfrm>
            <a:off x="2946400" y="1447800"/>
            <a:ext cx="5283200" cy="48013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Assign analog pin to the moisture sensor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Define and initialize a local variable to zero and specify the output pin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the loop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 the senor value and store it in the local variable.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the input value is more than the minimum soil sensor value content we send a “HIGH” signal to the relay which starts the water supply.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the value is less than the minimum soil sensor value we send a “LOW” signal to cut the relay and stop the water supply.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Delay functions can be incorporated between the loops if necessary.</a:t>
            </a:r>
            <a:endParaRPr/>
          </a:p>
        </p:txBody>
      </p:sp>
      <p:cxnSp>
        <p:nvCxnSpPr>
          <p:cNvPr id="146" name="Google Shape;146;p6"/>
          <p:cNvCxnSpPr/>
          <p:nvPr/>
        </p:nvCxnSpPr>
        <p:spPr>
          <a:xfrm>
            <a:off x="4038600" y="3352800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  <p:cxnSp>
        <p:nvCxnSpPr>
          <p:cNvPr id="147" name="Google Shape;147;p6"/>
          <p:cNvCxnSpPr/>
          <p:nvPr/>
        </p:nvCxnSpPr>
        <p:spPr>
          <a:xfrm>
            <a:off x="4038600" y="4343400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  <p:cxnSp>
        <p:nvCxnSpPr>
          <p:cNvPr id="148" name="Google Shape;148;p6"/>
          <p:cNvCxnSpPr/>
          <p:nvPr/>
        </p:nvCxnSpPr>
        <p:spPr>
          <a:xfrm>
            <a:off x="4038600" y="5486400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  <p:cxnSp>
        <p:nvCxnSpPr>
          <p:cNvPr id="149" name="Google Shape;149;p6"/>
          <p:cNvCxnSpPr/>
          <p:nvPr/>
        </p:nvCxnSpPr>
        <p:spPr>
          <a:xfrm>
            <a:off x="3962400" y="2438400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7" descr="C:\Documents and Settings\ACER\Desktop\robo background\Cute-But-Professional-Powerpoint-Templates-Exotic-Collection-.jpg"/>
          <p:cNvPicPr preferRelativeResize="0"/>
          <p:nvPr/>
        </p:nvPicPr>
        <p:blipFill rotWithShape="1">
          <a:blip r:embed="rId3">
            <a:alphaModFix/>
          </a:blip>
          <a:srcRect r="2500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7"/>
          <p:cNvSpPr/>
          <p:nvPr/>
        </p:nvSpPr>
        <p:spPr>
          <a:xfrm>
            <a:off x="2946400" y="868382"/>
            <a:ext cx="5588000" cy="69476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3B5FD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7"/>
          <p:cNvSpPr txBox="1"/>
          <p:nvPr/>
        </p:nvSpPr>
        <p:spPr>
          <a:xfrm>
            <a:off x="1981200" y="296882"/>
            <a:ext cx="5175380" cy="185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     PROJECT:</a:t>
            </a:r>
            <a:endParaRPr sz="36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3F755C-3D1B-4B47-B9D2-CC7A8F920B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46400" y="1754239"/>
            <a:ext cx="5588000" cy="47915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8" descr="C:\Documents and Settings\ACER\Desktop\robo background\Cute-But-Professional-Powerpoint-Templates-Exotic-Collection-.jpg"/>
          <p:cNvPicPr preferRelativeResize="0"/>
          <p:nvPr/>
        </p:nvPicPr>
        <p:blipFill rotWithShape="1">
          <a:blip r:embed="rId3">
            <a:alphaModFix/>
          </a:blip>
          <a:srcRect r="2500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6" name="Google Shape;166;p8"/>
          <p:cNvCxnSpPr/>
          <p:nvPr/>
        </p:nvCxnSpPr>
        <p:spPr>
          <a:xfrm>
            <a:off x="4018128" y="3135312"/>
            <a:ext cx="4440072" cy="1588"/>
          </a:xfrm>
          <a:prstGeom prst="straightConnector1">
            <a:avLst/>
          </a:prstGeom>
          <a:noFill/>
          <a:ln w="15875" cap="flat" cmpd="sng">
            <a:solidFill>
              <a:srgbClr val="2D4FDF"/>
            </a:solidFill>
            <a:prstDash val="solid"/>
            <a:round/>
            <a:headEnd type="oval" w="med" len="med"/>
            <a:tailEnd type="triangle" w="med" len="med"/>
          </a:ln>
        </p:spPr>
      </p:cxnSp>
      <p:sp>
        <p:nvSpPr>
          <p:cNvPr id="167" name="Google Shape;167;p8"/>
          <p:cNvSpPr/>
          <p:nvPr/>
        </p:nvSpPr>
        <p:spPr>
          <a:xfrm>
            <a:off x="2870200" y="2797175"/>
            <a:ext cx="4724400" cy="694764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3B5FD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8"/>
          <p:cNvSpPr txBox="1"/>
          <p:nvPr/>
        </p:nvSpPr>
        <p:spPr>
          <a:xfrm>
            <a:off x="1905000" y="2225675"/>
            <a:ext cx="6553200" cy="185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-US"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325</Words>
  <Application>Microsoft Office PowerPoint</Application>
  <PresentationFormat>On-screen Show (4:3)</PresentationFormat>
  <Paragraphs>39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AUTONOMOUS  IRRIGATION SYSTEM  USING ARDUINO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ROBOISM GROUP 2B</dc:title>
  <dc:creator>Rockstar</dc:creator>
  <cp:lastModifiedBy>rajeshk.jsr10@gmail.com</cp:lastModifiedBy>
  <cp:revision>5</cp:revision>
  <dcterms:created xsi:type="dcterms:W3CDTF">2006-08-16T00:00:00Z</dcterms:created>
  <dcterms:modified xsi:type="dcterms:W3CDTF">2021-07-15T12:39:40Z</dcterms:modified>
</cp:coreProperties>
</file>